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Receita</c:v>
                </c:pt>
              </c:strCache>
            </c:strRef>
          </c:tx>
          <c:spPr>
            <a:solidFill>
              <a:srgbClr val="286F5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Linha 1</c:v>
                  </c:pt>
                  <c:pt idx="1">
                    <c:v>Linha 2</c:v>
                  </c:pt>
                  <c:pt idx="2">
                    <c:v>Linha 4</c:v>
                  </c:pt>
                  <c:pt idx="3">
                    <c:v>Linha 5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333</c:v>
                </c:pt>
                <c:pt idx="1">
                  <c:v>666</c:v>
                </c:pt>
                <c:pt idx="2">
                  <c:v>-9</c:v>
                </c:pt>
                <c:pt idx="3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A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51560"/>
            <a:ext cx="594360" cy="45720"/>
          </a:xfrm>
          <a:prstGeom prst="rect">
            <a:avLst/>
          </a:prstGeom>
          <a:solidFill>
            <a:srgbClr val="286F58"/>
          </a:solidFill>
          <a:ln w="12700">
            <a:solidFill>
              <a:srgbClr val="286F5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MILLA STUDIO  /  FINANCEIRO EXECUTIVO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150876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Resultados com contexto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02920" y="38404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7E5"/>
                </a:solidFill>
              </a:rPr>
              <a:t>Uma leitura descritiva.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CE7E5"/>
                </a:solidFill>
              </a:rPr>
              <a:t>Registros preservados. Cálculos conferíveis.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863840" y="1508760"/>
            <a:ext cx="3749040" cy="4297680"/>
          </a:xfrm>
          <a:prstGeom prst="rect">
            <a:avLst/>
          </a:prstGeom>
          <a:solidFill>
            <a:srgbClr val="F3F7F3"/>
          </a:solidFill>
          <a:ln w="12700">
            <a:solidFill>
              <a:srgbClr val="F3F7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83880" y="192024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600" b="1" dirty="0">
                <a:solidFill>
                  <a:srgbClr val="103A35"/>
                </a:solidFill>
              </a:rPr>
              <a:t>5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8183880" y="28346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3A35"/>
                </a:solidFill>
              </a:rPr>
              <a:t>REGISTROS ANALISADOS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183880" y="365760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03A35"/>
                </a:solidFill>
              </a:rPr>
              <a:t>4 colunas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03A35"/>
                </a:solidFill>
              </a:rPr>
              <a:t>1 células vazias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03A35"/>
                </a:solidFill>
              </a:rPr>
              <a:t>0 linhas repetidas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" y="644652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DCE7E5"/>
                </a:solidFill>
              </a:rPr>
              <a:t>Fonte: dados-colados.csv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86F58"/>
          </a:solidFill>
          <a:ln w="12700">
            <a:solidFill>
              <a:srgbClr val="286F5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Financeiro executivo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Valores e conferência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10789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Linhas: 5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Células vazias: 1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Linhas repetidas: 0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de Receita: 990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86F58"/>
          </a:solidFill>
          <a:ln w="12700">
            <a:solidFill>
              <a:srgbClr val="286F5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Financeiro executivo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· 4 valores existentes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828800"/>
          <a:ext cx="109728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86F58"/>
          </a:solidFill>
          <a:ln w="12700">
            <a:solidFill>
              <a:srgbClr val="286F5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Financeiro executivo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Qualidade e critérios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107899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células vazias foram preservadas.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registros repetidos participam dos totais.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Vazios continuam vazios. Nenhuma linha foi excluída.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Identificadores foram mantidos como texto.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86F58"/>
          </a:solidFill>
          <a:ln w="12700">
            <a:solidFill>
              <a:srgbClr val="286F5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Financeiro executivo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responsável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107899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 moeda, período e natureza dos valores. A soma selecionada não representa automaticamente receita, saldo ou lucro.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Conferir duplicações e campos vazios.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Validar a coluna de valor com o responsável pelos dados.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Usar a planilha de auditoria para revisar os cálculos.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03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Este relatório não contém previsões ou recomendações geradas por IA.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dados-colados.csv</dc:title>
  <dc:subject>Relatório descritivo dos dados importados</dc:subject>
  <dc:creator>MillaConnect Studio</dc:creator>
  <cp:lastModifiedBy>MillaConnect Studio</cp:lastModifiedBy>
  <cp:revision>1</cp:revision>
  <dcterms:created xsi:type="dcterms:W3CDTF">2026-10-17T19:50:08Z</dcterms:created>
  <dcterms:modified xsi:type="dcterms:W3CDTF">2026-10-17T19:50:08Z</dcterms:modified>
</cp:coreProperties>
</file>