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Receita</c:v>
                </c:pt>
              </c:strCache>
            </c:strRef>
          </c:tx>
          <c:spPr>
            <a:solidFill>
              <a:srgbClr val="F4756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Linha 1</c:v>
                  </c:pt>
                  <c:pt idx="1">
                    <c:v>Linha 2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333</c:v>
                </c:pt>
                <c:pt idx="1">
                  <c:v>666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Seus dados, em perspectiva.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milla-exemplo-ficticio.csv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2194560"/>
            <a:ext cx="10789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linhas · 3 colunas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Análise descritiva com dados preservados.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Resumo do arquivo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milla-exemplo-ficticio.csv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2011680"/>
            <a:ext cx="107899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Linhas: 3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Células vazias: 1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Linhas repetidas: 0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de Receita: 999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· 2 valores existentes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milla-exemplo-ficticio.csv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109728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Qualidade e critérios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milla-exemplo-ficticio.csv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107899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células vazias foram preservadas.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registros repetidos participam dos totais.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Vazios continuam vazios. Nenhuma linha foi excluída.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Identificadores foram mantidos como texto.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MillaConnect Studio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91440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Próximos passos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446520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57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milla-exemplo-ficticio.csv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107899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Conferir duplicações e campos vazios.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Validar a coluna de valor com o responsável pelos dados.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Usar a planilha de auditoria para revisar os cálculos.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826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Este relatório não contém previsões ou recomendações geradas por IA.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milla-exemplo-ficticio.csv</dc:title>
  <dc:subject>Relatório descritivo dos dados importados</dc:subject>
  <dc:creator>MillaConnect Studio</dc:creator>
  <cp:lastModifiedBy>MillaConnect Studio</cp:lastModifiedBy>
  <cp:revision>1</cp:revision>
  <dcterms:created xsi:type="dcterms:W3CDTF">2026-10-16T10:24:10Z</dcterms:created>
  <dcterms:modified xsi:type="dcterms:W3CDTF">2026-10-16T10:24:10Z</dcterms:modified>
</cp:coreProperties>
</file>